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802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30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257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22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85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54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49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782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41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300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872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5416-4DE1-4E04-BE8C-C90CD884BB60}" type="datetimeFigureOut">
              <a:rPr lang="en-NZ" smtClean="0"/>
              <a:t>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B824-9F33-4093-BA52-73B437206B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56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783" y="2116183"/>
            <a:ext cx="6757851" cy="148045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NZ" dirty="0" smtClean="0"/>
              <a:t>     </a:t>
            </a:r>
            <a:r>
              <a:rPr lang="en-NZ" sz="8800" b="1" dirty="0" smtClean="0"/>
              <a:t>Our </a:t>
            </a:r>
            <a:r>
              <a:rPr lang="en-NZ" sz="8800" b="1" dirty="0" smtClean="0"/>
              <a:t>Brain</a:t>
            </a:r>
            <a:br>
              <a:rPr lang="en-NZ" sz="8800" b="1" dirty="0" smtClean="0"/>
            </a:br>
            <a:r>
              <a:rPr lang="en-NZ" sz="2700" b="1" dirty="0" smtClean="0"/>
              <a:t>OUR THINKING AND FEELING AND DOING MUSCLE. </a:t>
            </a:r>
            <a:endParaRPr lang="en-NZ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2" y="4464186"/>
            <a:ext cx="9144000" cy="1655762"/>
          </a:xfrm>
        </p:spPr>
        <p:txBody>
          <a:bodyPr>
            <a:normAutofit fontScale="40000" lnSpcReduction="20000"/>
          </a:bodyPr>
          <a:lstStyle/>
          <a:p>
            <a:r>
              <a:rPr lang="en-NZ" sz="7300" b="1" dirty="0" smtClean="0"/>
              <a:t>The brain is a muscle it can stretch and </a:t>
            </a:r>
            <a:r>
              <a:rPr lang="en-NZ" sz="7300" b="1" dirty="0" smtClean="0"/>
              <a:t>grow. At Ponsonby Primary we know how to look after our brain! </a:t>
            </a:r>
          </a:p>
          <a:p>
            <a:r>
              <a:rPr lang="en-NZ" sz="5400" b="1" dirty="0" smtClean="0"/>
              <a:t>We want our brain to work for us, so we have to do as much learning as we can every day.. </a:t>
            </a:r>
            <a:endParaRPr lang="en-NZ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2" y="156519"/>
            <a:ext cx="3056238" cy="33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4" y="238896"/>
            <a:ext cx="10486767" cy="4917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2760" y="5625737"/>
            <a:ext cx="7718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/>
              <a:t>Remember the brain is a muscle</a:t>
            </a:r>
            <a:endParaRPr lang="en-NZ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2514"/>
            <a:ext cx="1445622" cy="177437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885404" y="4603165"/>
            <a:ext cx="4952119" cy="999700"/>
          </a:xfrm>
          <a:prstGeom prst="cloudCallout">
            <a:avLst>
              <a:gd name="adj1" fmla="val -71871"/>
              <a:gd name="adj2" fmla="val -4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082760" y="4918349"/>
            <a:ext cx="435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 think you are fabulous </a:t>
            </a:r>
            <a:r>
              <a:rPr lang="en-NZ" dirty="0" err="1" smtClean="0"/>
              <a:t>Neurosculptors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73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3" y="302472"/>
            <a:ext cx="6063048" cy="5612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3"/>
          <a:stretch/>
        </p:blipFill>
        <p:spPr>
          <a:xfrm>
            <a:off x="6491417" y="2322532"/>
            <a:ext cx="5535826" cy="4535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63" y="70868"/>
            <a:ext cx="4313533" cy="22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11" y="62576"/>
            <a:ext cx="5667631" cy="6626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639" y="0"/>
            <a:ext cx="24449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/>
              <a:t>So ask </a:t>
            </a:r>
            <a:r>
              <a:rPr lang="en-NZ" sz="5400" dirty="0" err="1" smtClean="0"/>
              <a:t>yourselfwhat</a:t>
            </a:r>
            <a:r>
              <a:rPr lang="en-NZ" sz="5400" dirty="0" smtClean="0"/>
              <a:t> </a:t>
            </a:r>
            <a:r>
              <a:rPr lang="en-NZ" sz="5400" dirty="0" smtClean="0"/>
              <a:t>does your brain do?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90819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1521"/>
          <a:stretch/>
        </p:blipFill>
        <p:spPr>
          <a:xfrm>
            <a:off x="405197" y="436605"/>
            <a:ext cx="6389483" cy="46927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62832" y="1738184"/>
            <a:ext cx="1309817" cy="1285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8525"/>
          <a:stretch/>
        </p:blipFill>
        <p:spPr>
          <a:xfrm>
            <a:off x="6672649" y="436605"/>
            <a:ext cx="5066030" cy="4692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206" y="5241649"/>
            <a:ext cx="932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SAD  HAPPY   FEAR   CARING   LOVE    HATE   ANGER   JOY   EXCITED</a:t>
            </a:r>
            <a:endParaRPr lang="en-N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02" r="4262"/>
          <a:stretch/>
        </p:blipFill>
        <p:spPr>
          <a:xfrm>
            <a:off x="195006" y="280085"/>
            <a:ext cx="6106940" cy="578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99" b="14579"/>
          <a:stretch/>
        </p:blipFill>
        <p:spPr>
          <a:xfrm>
            <a:off x="3318709" y="3991231"/>
            <a:ext cx="1449751" cy="207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416" y="280085"/>
            <a:ext cx="5280453" cy="578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9439" y="2246811"/>
            <a:ext cx="2022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It makes you a REALLY GOOD LEARNER</a:t>
            </a:r>
            <a:endParaRPr lang="en-NZ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55796" y="3631475"/>
            <a:ext cx="3030583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At night time our brain puts stuff into our long term memory.</a:t>
            </a:r>
            <a:endParaRPr lang="en-NZ" dirty="0"/>
          </a:p>
        </p:txBody>
      </p:sp>
      <p:sp>
        <p:nvSpPr>
          <p:cNvPr id="7" name="Cloud Callout 6"/>
          <p:cNvSpPr/>
          <p:nvPr/>
        </p:nvSpPr>
        <p:spPr>
          <a:xfrm>
            <a:off x="9579429" y="3991230"/>
            <a:ext cx="1497874" cy="913591"/>
          </a:xfrm>
          <a:prstGeom prst="cloudCallout">
            <a:avLst>
              <a:gd name="adj1" fmla="val 29626"/>
              <a:gd name="adj2" fmla="val 56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9823269" y="4258491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6x6=36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802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4472" r="-2257" b="6448"/>
          <a:stretch/>
        </p:blipFill>
        <p:spPr>
          <a:xfrm>
            <a:off x="4075026" y="949153"/>
            <a:ext cx="3691453" cy="4102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4632"/>
          <a:stretch/>
        </p:blipFill>
        <p:spPr>
          <a:xfrm>
            <a:off x="1807853" y="1606054"/>
            <a:ext cx="2239920" cy="373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6692" b="61964"/>
          <a:stretch/>
        </p:blipFill>
        <p:spPr>
          <a:xfrm>
            <a:off x="7306491" y="4467497"/>
            <a:ext cx="2555616" cy="129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9" y="4677238"/>
            <a:ext cx="37338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8039" b="49010"/>
          <a:stretch/>
        </p:blipFill>
        <p:spPr>
          <a:xfrm>
            <a:off x="1736738" y="3344092"/>
            <a:ext cx="2311035" cy="839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46742"/>
          <a:stretch/>
        </p:blipFill>
        <p:spPr>
          <a:xfrm>
            <a:off x="7687731" y="964559"/>
            <a:ext cx="2393735" cy="132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7547" y="2316009"/>
            <a:ext cx="356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The hippocampus stores memories that we can then access like a library.</a:t>
            </a:r>
            <a:endParaRPr lang="en-NZ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62107" y="4389120"/>
            <a:ext cx="1917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The cerebellum helps us with learning and knowing how to move…. EG</a:t>
            </a:r>
          </a:p>
          <a:p>
            <a:r>
              <a:rPr lang="en-NZ" b="1" dirty="0" smtClean="0"/>
              <a:t>Standing on one foot </a:t>
            </a:r>
            <a:endParaRPr lang="en-NZ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31673" y="949153"/>
            <a:ext cx="285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This  Cerebrum is our speaking part </a:t>
            </a:r>
            <a:r>
              <a:rPr lang="en-NZ" b="1" dirty="0" smtClean="0"/>
              <a:t>of</a:t>
            </a:r>
            <a:r>
              <a:rPr lang="en-NZ" dirty="0" smtClean="0"/>
              <a:t> the brain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1018681" y="2490030"/>
            <a:ext cx="30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THE PFC is the one that helps you plan and make decisions</a:t>
            </a:r>
            <a:endParaRPr lang="en-NZ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07363" y="5404782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The Amygdala is what controls our emotions</a:t>
            </a:r>
            <a:r>
              <a:rPr lang="en-NZ" dirty="0" smtClean="0"/>
              <a:t>.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6239" y="1815203"/>
            <a:ext cx="307418" cy="7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02676" y="3529368"/>
            <a:ext cx="9110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02550" y="4886965"/>
            <a:ext cx="1004581" cy="5178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93874" y="2577737"/>
            <a:ext cx="6792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065855" y="4178466"/>
            <a:ext cx="2565825" cy="4987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5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9" y="211351"/>
            <a:ext cx="6092525" cy="3207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20" y="3418702"/>
            <a:ext cx="6092525" cy="3188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03" y="939113"/>
            <a:ext cx="4978400" cy="5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3881" y="296562"/>
            <a:ext cx="4736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b="1" dirty="0" smtClean="0"/>
              <a:t>The brain is like having 3 rubber bands in your head</a:t>
            </a:r>
            <a:endParaRPr lang="en-NZ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62488" y="4921299"/>
            <a:ext cx="4827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/>
              <a:t>We need to stretch our rubber bands</a:t>
            </a:r>
            <a:endParaRPr lang="en-NZ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01783" y="78377"/>
            <a:ext cx="495517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b="1" dirty="0" smtClean="0"/>
              <a:t>The first 10 years is when you can help your brain                  </a:t>
            </a:r>
          </a:p>
          <a:p>
            <a:r>
              <a:rPr lang="en-NZ" b="1" dirty="0"/>
              <a:t> </a:t>
            </a:r>
            <a:r>
              <a:rPr lang="en-NZ" b="1" dirty="0" smtClean="0"/>
              <a:t>                    grow faster by learning new things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023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70" y="230659"/>
            <a:ext cx="10190206" cy="62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2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2" y="329514"/>
            <a:ext cx="4978872" cy="6145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724" y="397604"/>
            <a:ext cx="5893088" cy="4266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9210" y="4732590"/>
            <a:ext cx="389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Mistakes help to train your brain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7017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436605"/>
            <a:ext cx="10742141" cy="4268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341" y="4909751"/>
            <a:ext cx="9119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/>
              <a:t>If you are scared of say putting your head under the water. Try it.... Use a bit of courage.. And that  will stretch your amygdala!!!!!!</a:t>
            </a: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87293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231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Our Brain OUR THINKING AND FEELING AND DOING MUSCLE.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Brain</dc:title>
  <dc:creator>Anne Malcolm</dc:creator>
  <cp:lastModifiedBy>Anne Malcolm</cp:lastModifiedBy>
  <cp:revision>12</cp:revision>
  <dcterms:created xsi:type="dcterms:W3CDTF">2016-11-15T22:44:11Z</dcterms:created>
  <dcterms:modified xsi:type="dcterms:W3CDTF">2017-04-08T23:55:43Z</dcterms:modified>
</cp:coreProperties>
</file>