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Shape 57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hape 6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Shape 6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Shape 8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Shape 9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3" name="Shape 10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9" name="Shape 10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6" name="Shape 11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8" name="Shape 13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6" name="Shape 14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2" name="Shape 15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8000"/>
            </a:lvl1pPr>
            <a:lvl2pPr lvl="1" rtl="0">
              <a:spcBef>
                <a:spcPts val="0"/>
              </a:spcBef>
              <a:buSzPct val="100000"/>
              <a:defRPr sz="8000"/>
            </a:lvl2pPr>
            <a:lvl3pPr lvl="2" rtl="0">
              <a:spcBef>
                <a:spcPts val="0"/>
              </a:spcBef>
              <a:buSzPct val="100000"/>
              <a:defRPr sz="8000"/>
            </a:lvl3pPr>
            <a:lvl4pPr lvl="3" rtl="0">
              <a:spcBef>
                <a:spcPts val="0"/>
              </a:spcBef>
              <a:buSzPct val="100000"/>
              <a:defRPr sz="8000"/>
            </a:lvl4pPr>
            <a:lvl5pPr lvl="4" rtl="0">
              <a:spcBef>
                <a:spcPts val="0"/>
              </a:spcBef>
              <a:buSzPct val="100000"/>
              <a:defRPr sz="8000"/>
            </a:lvl5pPr>
            <a:lvl6pPr lvl="5" rtl="0">
              <a:spcBef>
                <a:spcPts val="0"/>
              </a:spcBef>
              <a:buSzPct val="100000"/>
              <a:defRPr sz="8000"/>
            </a:lvl6pPr>
            <a:lvl7pPr lvl="6" rtl="0">
              <a:spcBef>
                <a:spcPts val="0"/>
              </a:spcBef>
              <a:buSzPct val="100000"/>
              <a:defRPr sz="8000"/>
            </a:lvl7pPr>
            <a:lvl8pPr lvl="7" rtl="0">
              <a:spcBef>
                <a:spcPts val="0"/>
              </a:spcBef>
              <a:buSzPct val="100000"/>
              <a:defRPr sz="8000"/>
            </a:lvl8pPr>
            <a:lvl9pPr lvl="8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rxMYX0Mo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A0Gb2fvjKY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7fPOzbmz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CevxZvSJLk8" TargetMode="External"/><Relationship Id="rId4" Type="http://schemas.openxmlformats.org/officeDocument/2006/relationships/hyperlink" Target="https://www.youtube.com/watch?v=pkqzFUhGPJ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Yes! You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can do it!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-941575" y="28943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is all about attitude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and giving new things a go.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172" y="744575"/>
            <a:ext cx="2780552" cy="3297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Never give up!!!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82350" y="12892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https://www.youtube.com/watch?v=8rxMYX0MoYs</a:t>
            </a:r>
            <a:r>
              <a:rPr lang="en"/>
              <a:t> Thomas song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https://www.youtube.com/watch?v=A0Gb2fvjKYo</a:t>
            </a:r>
            <a:r>
              <a:rPr lang="en"/>
              <a:t> Bear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Perseverance</a:t>
            </a:r>
            <a:br>
              <a:rPr lang="en" b="1">
                <a:solidFill>
                  <a:srgbClr val="FF0000"/>
                </a:solidFill>
              </a:rPr>
            </a:br>
            <a:r>
              <a:rPr lang="en"/>
              <a:t>noun</a:t>
            </a:r>
            <a:br>
              <a:rPr lang="en"/>
            </a:br>
            <a:r>
              <a:rPr lang="en"/>
              <a:t>persistence in doing something despite difficulty or delay in achieving success.</a:t>
            </a:r>
            <a:br>
              <a:rPr lang="en"/>
            </a:br>
            <a:r>
              <a:rPr lang="en"/>
              <a:t>"medicine is a field which requires dedication and perseverance"</a:t>
            </a:r>
            <a:br>
              <a:rPr lang="en"/>
            </a:br>
            <a:r>
              <a:rPr lang="en"/>
              <a:t>synonyms:	persistence, tenacity, determination, resolve, resolution, resoluteness, staying power, purposefulness, firmness of purpose.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Try again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Sometimes change what you do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4150"/>
            <a:ext cx="71579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8194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00"/>
                </a:highlight>
              </a:rPr>
              <a:t>People like Augie in Wonder, just learn to pick up courage and get out there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596750"/>
            <a:ext cx="8520600" cy="297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https://www.youtube.com/watch?v=Ob7fPOzbmzE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Imagine what he felt like on his first day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400" y="2910900"/>
            <a:ext cx="2013600" cy="15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0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shoes are a great metaphor for trying something new.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225" y="1476626"/>
            <a:ext cx="3813675" cy="35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80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 it a Go!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1"/>
          </p:nvPr>
        </p:nvSpPr>
        <p:spPr>
          <a:xfrm>
            <a:off x="3923725" y="2446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need to challenge ourselves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75" y="231025"/>
            <a:ext cx="3138200" cy="45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419575" y="3624475"/>
            <a:ext cx="4309800" cy="50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7890CD"/>
                </a:solidFill>
                <a:hlinkClick r:id="rId4"/>
              </a:rPr>
              <a:t>https://www.youtube.com/watch?v=pkqzFUhGPJg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196750" y="3186425"/>
            <a:ext cx="2896800" cy="4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Think about the movie UP</a:t>
            </a:r>
          </a:p>
        </p:txBody>
      </p:sp>
      <p:sp>
        <p:nvSpPr>
          <p:cNvPr id="243" name="Shape 243">
            <a:hlinkClick r:id="rId5"/>
          </p:cNvPr>
          <p:cNvSpPr txBox="1"/>
          <p:nvPr/>
        </p:nvSpPr>
        <p:spPr>
          <a:xfrm>
            <a:off x="3501350" y="4027175"/>
            <a:ext cx="4093800" cy="5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https://www.youtube.com/watch?v=CevxZvSJLk8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525550" y="4613600"/>
            <a:ext cx="3695100" cy="28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Or Katie Perry’s song Roar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5" y="390400"/>
            <a:ext cx="3351100" cy="42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8875" y="243963"/>
            <a:ext cx="4519999" cy="45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need to face fears when we try new things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39" y="1107689"/>
            <a:ext cx="3761677" cy="3806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</Words>
  <Application>Microsoft Office PowerPoint</Application>
  <PresentationFormat>On-screen Show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Lato</vt:lpstr>
      <vt:lpstr>Montserrat</vt:lpstr>
      <vt:lpstr>Simple Light</vt:lpstr>
      <vt:lpstr>Focus</vt:lpstr>
      <vt:lpstr>Yes! You  can do it!</vt:lpstr>
      <vt:lpstr>Never give up!!!</vt:lpstr>
      <vt:lpstr>Try again</vt:lpstr>
      <vt:lpstr>Sometimes change what you do</vt:lpstr>
      <vt:lpstr>People like Augie in Wonder, just learn to pick up courage and get out there</vt:lpstr>
      <vt:lpstr>New shoes are a great metaphor for trying something new.</vt:lpstr>
      <vt:lpstr>Give it a Go!</vt:lpstr>
      <vt:lpstr>PowerPoint Presentation</vt:lpstr>
      <vt:lpstr>We need to face fears when we try new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Yes! You  can do it!</dc:title>
  <dc:creator>Anne Malcolm</dc:creator>
  <cp:lastModifiedBy>Anne Malcolm</cp:lastModifiedBy>
  <cp:revision>2</cp:revision>
  <dcterms:modified xsi:type="dcterms:W3CDTF">2018-09-30T22:02:21Z</dcterms:modified>
</cp:coreProperties>
</file>