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Maven Pro" panose="020B0604020202020204" charset="0"/>
      <p:regular r:id="rId10"/>
      <p:bold r:id="rId11"/>
    </p:embeddedFont>
    <p:embeddedFont>
      <p:font typeface="Nuni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6f80d1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6f80d1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4ae5a625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4ae5a625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53eee90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53eee90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53eee906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53eee90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53eee906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53eee906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elearning.tki.org.nz/Teaching/Digital-citizenship/Digital-citizenship-and-cybersafet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1269675" y="1540050"/>
            <a:ext cx="5428500" cy="206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a:t>Online Safety @ PPS</a:t>
            </a:r>
            <a:endParaRPr sz="5000"/>
          </a:p>
        </p:txBody>
      </p:sp>
      <p:pic>
        <p:nvPicPr>
          <p:cNvPr id="278" name="Google Shape;278;p13"/>
          <p:cNvPicPr preferRelativeResize="0"/>
          <p:nvPr/>
        </p:nvPicPr>
        <p:blipFill>
          <a:blip r:embed="rId3">
            <a:alphaModFix/>
          </a:blip>
          <a:stretch>
            <a:fillRect/>
          </a:stretch>
        </p:blipFill>
        <p:spPr>
          <a:xfrm>
            <a:off x="1036475" y="3536225"/>
            <a:ext cx="7307325" cy="1010550"/>
          </a:xfrm>
          <a:prstGeom prst="rect">
            <a:avLst/>
          </a:prstGeom>
          <a:noFill/>
          <a:ln>
            <a:noFill/>
          </a:ln>
        </p:spPr>
      </p:pic>
      <p:pic>
        <p:nvPicPr>
          <p:cNvPr id="279" name="Google Shape;279;p13"/>
          <p:cNvPicPr preferRelativeResize="0"/>
          <p:nvPr/>
        </p:nvPicPr>
        <p:blipFill>
          <a:blip r:embed="rId4">
            <a:alphaModFix/>
          </a:blip>
          <a:stretch>
            <a:fillRect/>
          </a:stretch>
        </p:blipFill>
        <p:spPr>
          <a:xfrm>
            <a:off x="633300" y="418523"/>
            <a:ext cx="7877398" cy="1394075"/>
          </a:xfrm>
          <a:prstGeom prst="rect">
            <a:avLst/>
          </a:prstGeom>
          <a:noFill/>
          <a:ln>
            <a:noFill/>
          </a:ln>
        </p:spPr>
      </p:pic>
      <p:pic>
        <p:nvPicPr>
          <p:cNvPr id="280" name="Google Shape;280;p13"/>
          <p:cNvPicPr preferRelativeResize="0"/>
          <p:nvPr/>
        </p:nvPicPr>
        <p:blipFill>
          <a:blip r:embed="rId5">
            <a:alphaModFix/>
          </a:blip>
          <a:stretch>
            <a:fillRect/>
          </a:stretch>
        </p:blipFill>
        <p:spPr>
          <a:xfrm rot="-1292640">
            <a:off x="6430563" y="2137998"/>
            <a:ext cx="1778381" cy="10728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4"/>
          <p:cNvSpPr txBox="1">
            <a:spLocks noGrp="1"/>
          </p:cNvSpPr>
          <p:nvPr>
            <p:ph type="title"/>
          </p:nvPr>
        </p:nvSpPr>
        <p:spPr>
          <a:xfrm>
            <a:off x="1089500" y="530900"/>
            <a:ext cx="2993700" cy="159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School &amp; home online safety</a:t>
            </a:r>
            <a:r>
              <a:rPr lang="en"/>
              <a:t> </a:t>
            </a:r>
            <a:endParaRPr/>
          </a:p>
        </p:txBody>
      </p:sp>
      <p:sp>
        <p:nvSpPr>
          <p:cNvPr id="286" name="Google Shape;286;p14"/>
          <p:cNvSpPr txBox="1">
            <a:spLocks noGrp="1"/>
          </p:cNvSpPr>
          <p:nvPr>
            <p:ph type="body" idx="1"/>
          </p:nvPr>
        </p:nvSpPr>
        <p:spPr>
          <a:xfrm>
            <a:off x="1176650" y="1858800"/>
            <a:ext cx="2593200" cy="222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is all about informing you about the actions we take, to ensure online safety when children are at school. </a:t>
            </a:r>
            <a:endParaRPr/>
          </a:p>
          <a:p>
            <a:pPr marL="0" lvl="0" indent="0" algn="l" rtl="0">
              <a:spcBef>
                <a:spcPts val="1600"/>
              </a:spcBef>
              <a:spcAft>
                <a:spcPts val="0"/>
              </a:spcAft>
              <a:buNone/>
            </a:pPr>
            <a:r>
              <a:rPr lang="en"/>
              <a:t>In addition to this, it is to inform you of how to be proactive in monitoring and knowing how to protect your children at home. </a:t>
            </a:r>
            <a:endParaRPr/>
          </a:p>
          <a:p>
            <a:pPr marL="0" lvl="0" indent="0" algn="l" rtl="0">
              <a:spcBef>
                <a:spcPts val="1600"/>
              </a:spcBef>
              <a:spcAft>
                <a:spcPts val="1600"/>
              </a:spcAft>
              <a:buNone/>
            </a:pPr>
            <a:endParaRPr/>
          </a:p>
        </p:txBody>
      </p:sp>
      <p:pic>
        <p:nvPicPr>
          <p:cNvPr id="287" name="Google Shape;287;p14" descr="Open Chromebook laptop computer"/>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id="288" name="Google Shape;288;p14" descr="Sample wireframe for desktop application"/>
          <p:cNvPicPr preferRelativeResize="0"/>
          <p:nvPr/>
        </p:nvPicPr>
        <p:blipFill rotWithShape="1">
          <a:blip r:embed="rId4">
            <a:alphaModFix/>
          </a:blip>
          <a:srcRect b="24800"/>
          <a:stretch/>
        </p:blipFill>
        <p:spPr>
          <a:xfrm>
            <a:off x="4131700" y="978250"/>
            <a:ext cx="4142049" cy="2335949"/>
          </a:xfrm>
          <a:prstGeom prst="rect">
            <a:avLst/>
          </a:prstGeom>
          <a:noFill/>
          <a:ln>
            <a:noFill/>
          </a:ln>
        </p:spPr>
      </p:pic>
      <p:pic>
        <p:nvPicPr>
          <p:cNvPr id="289" name="Google Shape;289;p14" descr="Portrait-oriented black smaptphone"/>
          <p:cNvPicPr preferRelativeResize="0"/>
          <p:nvPr/>
        </p:nvPicPr>
        <p:blipFill>
          <a:blip r:embed="rId5">
            <a:alphaModFix/>
          </a:blip>
          <a:stretch>
            <a:fillRect/>
          </a:stretch>
        </p:blipFill>
        <p:spPr>
          <a:xfrm>
            <a:off x="7188600" y="1585375"/>
            <a:ext cx="1085150" cy="2495225"/>
          </a:xfrm>
          <a:prstGeom prst="rect">
            <a:avLst/>
          </a:prstGeom>
          <a:noFill/>
          <a:ln>
            <a:noFill/>
          </a:ln>
        </p:spPr>
      </p:pic>
      <p:pic>
        <p:nvPicPr>
          <p:cNvPr id="290" name="Google Shape;290;p14" descr="Sample wireframe for mobile application"/>
          <p:cNvPicPr preferRelativeResize="0"/>
          <p:nvPr/>
        </p:nvPicPr>
        <p:blipFill>
          <a:blip r:embed="rId6">
            <a:alphaModFix/>
          </a:blip>
          <a:stretch>
            <a:fillRect/>
          </a:stretch>
        </p:blipFill>
        <p:spPr>
          <a:xfrm>
            <a:off x="7240775" y="1792662"/>
            <a:ext cx="980800" cy="2041453"/>
          </a:xfrm>
          <a:prstGeom prst="rect">
            <a:avLst/>
          </a:prstGeom>
          <a:noFill/>
          <a:ln>
            <a:noFill/>
          </a:ln>
        </p:spPr>
      </p:pic>
      <p:pic>
        <p:nvPicPr>
          <p:cNvPr id="291" name="Google Shape;291;p14"/>
          <p:cNvPicPr preferRelativeResize="0"/>
          <p:nvPr/>
        </p:nvPicPr>
        <p:blipFill>
          <a:blip r:embed="rId7">
            <a:alphaModFix/>
          </a:blip>
          <a:stretch>
            <a:fillRect/>
          </a:stretch>
        </p:blipFill>
        <p:spPr>
          <a:xfrm>
            <a:off x="4233125" y="1437025"/>
            <a:ext cx="2593175" cy="182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cxnSp>
        <p:nvCxnSpPr>
          <p:cNvPr id="296" name="Google Shape;296;p15"/>
          <p:cNvCxnSpPr/>
          <p:nvPr/>
        </p:nvCxnSpPr>
        <p:spPr>
          <a:xfrm rot="10800000" flipH="1">
            <a:off x="497250" y="2004658"/>
            <a:ext cx="8287800" cy="2100"/>
          </a:xfrm>
          <a:prstGeom prst="straightConnector1">
            <a:avLst/>
          </a:prstGeom>
          <a:noFill/>
          <a:ln w="19050" cap="flat" cmpd="sng">
            <a:solidFill>
              <a:schemeClr val="lt2"/>
            </a:solidFill>
            <a:prstDash val="solid"/>
            <a:round/>
            <a:headEnd type="none" w="sm" len="sm"/>
            <a:tailEnd type="none" w="sm" len="sm"/>
          </a:ln>
        </p:spPr>
      </p:cxnSp>
      <p:sp>
        <p:nvSpPr>
          <p:cNvPr id="297" name="Google Shape;297;p15"/>
          <p:cNvSpPr txBox="1">
            <a:spLocks noGrp="1"/>
          </p:cNvSpPr>
          <p:nvPr>
            <p:ph type="body" idx="4294967295"/>
          </p:nvPr>
        </p:nvSpPr>
        <p:spPr>
          <a:xfrm>
            <a:off x="966825" y="2068225"/>
            <a:ext cx="62184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3000" b="1">
                <a:solidFill>
                  <a:schemeClr val="accent3"/>
                </a:solidFill>
              </a:rPr>
              <a:t>What is digital citizenship?</a:t>
            </a:r>
            <a:endParaRPr sz="3000" b="1">
              <a:solidFill>
                <a:schemeClr val="accent3"/>
              </a:solidFill>
            </a:endParaRPr>
          </a:p>
        </p:txBody>
      </p:sp>
      <p:sp>
        <p:nvSpPr>
          <p:cNvPr id="298" name="Google Shape;298;p15"/>
          <p:cNvSpPr txBox="1">
            <a:spLocks noGrp="1"/>
          </p:cNvSpPr>
          <p:nvPr>
            <p:ph type="body" idx="4294967295"/>
          </p:nvPr>
        </p:nvSpPr>
        <p:spPr>
          <a:xfrm>
            <a:off x="966825" y="2406600"/>
            <a:ext cx="7754400" cy="63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u="sng">
                <a:solidFill>
                  <a:schemeClr val="hlink"/>
                </a:solidFill>
                <a:hlinkClick r:id="rId3"/>
              </a:rPr>
              <a:t>http://elearning.tki.org.nz/Teaching/Digital-citizenship/Digital-citizenship-and-cybersafety</a:t>
            </a:r>
            <a:endParaRPr sz="1200"/>
          </a:p>
        </p:txBody>
      </p:sp>
      <p:pic>
        <p:nvPicPr>
          <p:cNvPr id="299" name="Google Shape;299;p15"/>
          <p:cNvPicPr preferRelativeResize="0"/>
          <p:nvPr/>
        </p:nvPicPr>
        <p:blipFill>
          <a:blip r:embed="rId4">
            <a:alphaModFix/>
          </a:blip>
          <a:stretch>
            <a:fillRect/>
          </a:stretch>
        </p:blipFill>
        <p:spPr>
          <a:xfrm>
            <a:off x="1386275" y="571426"/>
            <a:ext cx="5487049" cy="1371750"/>
          </a:xfrm>
          <a:prstGeom prst="rect">
            <a:avLst/>
          </a:prstGeom>
          <a:noFill/>
          <a:ln>
            <a:noFill/>
          </a:ln>
        </p:spPr>
      </p:pic>
      <p:sp>
        <p:nvSpPr>
          <p:cNvPr id="300" name="Google Shape;300;p15"/>
          <p:cNvSpPr txBox="1">
            <a:spLocks noGrp="1"/>
          </p:cNvSpPr>
          <p:nvPr>
            <p:ph type="body" idx="4294967295"/>
          </p:nvPr>
        </p:nvSpPr>
        <p:spPr>
          <a:xfrm>
            <a:off x="937724" y="2660100"/>
            <a:ext cx="62766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3000" b="1">
                <a:solidFill>
                  <a:schemeClr val="accent3"/>
                </a:solidFill>
              </a:rPr>
              <a:t>Why teach digital citizenship?</a:t>
            </a:r>
            <a:endParaRPr sz="3000" b="1">
              <a:solidFill>
                <a:schemeClr val="accent3"/>
              </a:solidFill>
            </a:endParaRPr>
          </a:p>
        </p:txBody>
      </p:sp>
      <p:sp>
        <p:nvSpPr>
          <p:cNvPr id="301" name="Google Shape;301;p15"/>
          <p:cNvSpPr txBox="1">
            <a:spLocks noGrp="1"/>
          </p:cNvSpPr>
          <p:nvPr>
            <p:ph type="body" idx="4294967295"/>
          </p:nvPr>
        </p:nvSpPr>
        <p:spPr>
          <a:xfrm>
            <a:off x="1089150" y="3136475"/>
            <a:ext cx="70338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a:solidFill>
                  <a:srgbClr val="575659"/>
                </a:solidFill>
                <a:highlight>
                  <a:srgbClr val="FFFFFF"/>
                </a:highlight>
                <a:latin typeface="Arial"/>
                <a:ea typeface="Arial"/>
                <a:cs typeface="Arial"/>
                <a:sym typeface="Arial"/>
              </a:rPr>
              <a:t>Technology is both the present and the future! New technology is being created daily, and online communication is becoming an increasingly common and important means of building and maintaining connections. Technology in education, job searching, and employment navigation - including meetings and conferences - are just a few among countless ways technology usage and understanding will continue to be major tools of success as students continue their educational journeys and ultimately venture out into the workforce. Teaching digital citizenship equips students with the knowledge, skills and resources to succeed as lifetime learners, and also helps them learn to engage within a digital environment with responsibility and confidence to develop as leaders who will leave meaningful impacts in the lives of others.</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title"/>
          </p:nvPr>
        </p:nvSpPr>
        <p:spPr>
          <a:xfrm>
            <a:off x="1818829" y="896575"/>
            <a:ext cx="5647200" cy="75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Ponsonby already uses.</a:t>
            </a:r>
            <a:endParaRPr/>
          </a:p>
        </p:txBody>
      </p:sp>
      <p:pic>
        <p:nvPicPr>
          <p:cNvPr id="307" name="Google Shape;307;p16"/>
          <p:cNvPicPr preferRelativeResize="0"/>
          <p:nvPr/>
        </p:nvPicPr>
        <p:blipFill>
          <a:blip r:embed="rId3">
            <a:alphaModFix/>
          </a:blip>
          <a:stretch>
            <a:fillRect/>
          </a:stretch>
        </p:blipFill>
        <p:spPr>
          <a:xfrm>
            <a:off x="893975" y="2869318"/>
            <a:ext cx="7100024" cy="609844"/>
          </a:xfrm>
          <a:prstGeom prst="rect">
            <a:avLst/>
          </a:prstGeom>
          <a:noFill/>
          <a:ln>
            <a:noFill/>
          </a:ln>
        </p:spPr>
      </p:pic>
      <p:cxnSp>
        <p:nvCxnSpPr>
          <p:cNvPr id="308" name="Google Shape;308;p16"/>
          <p:cNvCxnSpPr/>
          <p:nvPr/>
        </p:nvCxnSpPr>
        <p:spPr>
          <a:xfrm rot="10800000" flipH="1">
            <a:off x="6108067" y="3396971"/>
            <a:ext cx="1259400" cy="333000"/>
          </a:xfrm>
          <a:prstGeom prst="straightConnector1">
            <a:avLst/>
          </a:prstGeom>
          <a:noFill/>
          <a:ln w="9525" cap="flat" cmpd="sng">
            <a:solidFill>
              <a:schemeClr val="dk2"/>
            </a:solidFill>
            <a:prstDash val="solid"/>
            <a:round/>
            <a:headEnd type="none" w="med" len="med"/>
            <a:tailEnd type="stealth" w="med" len="med"/>
          </a:ln>
          <a:effectLst>
            <a:outerShdw blurRad="57150" dist="19050" dir="5400000" algn="bl" rotWithShape="0">
              <a:srgbClr val="000000">
                <a:alpha val="50000"/>
              </a:srgbClr>
            </a:outerShdw>
          </a:effectLst>
        </p:spPr>
      </p:cxnSp>
      <p:sp>
        <p:nvSpPr>
          <p:cNvPr id="309" name="Google Shape;309;p16"/>
          <p:cNvSpPr txBox="1"/>
          <p:nvPr/>
        </p:nvSpPr>
        <p:spPr>
          <a:xfrm>
            <a:off x="1070548" y="3559244"/>
            <a:ext cx="5218800" cy="57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Nunito"/>
                <a:ea typeface="Nunito"/>
                <a:cs typeface="Nunito"/>
                <a:sym typeface="Nunito"/>
              </a:rPr>
              <a:t>Google Safe Search is a feature which is an automated filter, it removes anything ‘highly offensive’. This works for our students when they are on the school wifi. ‘PPS BYOD’</a:t>
            </a:r>
            <a:endParaRPr sz="1500">
              <a:latin typeface="Nunito"/>
              <a:ea typeface="Nunito"/>
              <a:cs typeface="Nunito"/>
              <a:sym typeface="Nunito"/>
            </a:endParaRPr>
          </a:p>
        </p:txBody>
      </p:sp>
      <p:pic>
        <p:nvPicPr>
          <p:cNvPr id="310" name="Google Shape;310;p16"/>
          <p:cNvPicPr preferRelativeResize="0"/>
          <p:nvPr/>
        </p:nvPicPr>
        <p:blipFill>
          <a:blip r:embed="rId4">
            <a:alphaModFix/>
          </a:blip>
          <a:stretch>
            <a:fillRect/>
          </a:stretch>
        </p:blipFill>
        <p:spPr>
          <a:xfrm>
            <a:off x="893975" y="1460840"/>
            <a:ext cx="1507225" cy="591074"/>
          </a:xfrm>
          <a:prstGeom prst="rect">
            <a:avLst/>
          </a:prstGeom>
          <a:noFill/>
          <a:ln>
            <a:noFill/>
          </a:ln>
        </p:spPr>
      </p:pic>
      <p:pic>
        <p:nvPicPr>
          <p:cNvPr id="311" name="Google Shape;311;p16"/>
          <p:cNvPicPr preferRelativeResize="0"/>
          <p:nvPr/>
        </p:nvPicPr>
        <p:blipFill>
          <a:blip r:embed="rId5">
            <a:alphaModFix/>
          </a:blip>
          <a:stretch>
            <a:fillRect/>
          </a:stretch>
        </p:blipFill>
        <p:spPr>
          <a:xfrm>
            <a:off x="2401202" y="1403969"/>
            <a:ext cx="5369539" cy="985842"/>
          </a:xfrm>
          <a:prstGeom prst="rect">
            <a:avLst/>
          </a:prstGeom>
          <a:noFill/>
          <a:ln>
            <a:noFill/>
          </a:ln>
        </p:spPr>
      </p:pic>
      <p:sp>
        <p:nvSpPr>
          <p:cNvPr id="312" name="Google Shape;312;p16"/>
          <p:cNvSpPr/>
          <p:nvPr/>
        </p:nvSpPr>
        <p:spPr>
          <a:xfrm>
            <a:off x="4087609" y="2193486"/>
            <a:ext cx="3587700" cy="239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exploring  a possible partner school programme to allow even more rigorous monitoring and the ability to block sites, social media, detects VPNs and words as they emerge in the digital world.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18" name="Google Shape;318;p17"/>
          <p:cNvPicPr preferRelativeResize="0"/>
          <p:nvPr/>
        </p:nvPicPr>
        <p:blipFill>
          <a:blip r:embed="rId3">
            <a:alphaModFix/>
          </a:blip>
          <a:stretch>
            <a:fillRect/>
          </a:stretch>
        </p:blipFill>
        <p:spPr>
          <a:xfrm>
            <a:off x="2571075" y="3388225"/>
            <a:ext cx="5010150" cy="125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title"/>
          </p:nvPr>
        </p:nvSpPr>
        <p:spPr>
          <a:xfrm>
            <a:off x="1303800" y="445250"/>
            <a:ext cx="7030500" cy="2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Zone for school and home promises every student safe on every device</a:t>
            </a:r>
            <a:endParaRPr/>
          </a:p>
        </p:txBody>
      </p:sp>
      <p:sp>
        <p:nvSpPr>
          <p:cNvPr id="324" name="Google Shape;324;p18"/>
          <p:cNvSpPr txBox="1">
            <a:spLocks noGrp="1"/>
          </p:cNvSpPr>
          <p:nvPr>
            <p:ph type="body" idx="1"/>
          </p:nvPr>
        </p:nvSpPr>
        <p:spPr>
          <a:xfrm>
            <a:off x="1227600" y="1897925"/>
            <a:ext cx="7030500" cy="29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Parents can set rest-days, times of use, calendar school days. You can get parent reports. Mobile devices can also be part of this safe home for kids.</a:t>
            </a:r>
            <a:endParaRPr sz="1100"/>
          </a:p>
          <a:p>
            <a:pPr marL="0" lvl="0" indent="0" algn="l" rtl="0">
              <a:spcBef>
                <a:spcPts val="1600"/>
              </a:spcBef>
              <a:spcAft>
                <a:spcPts val="0"/>
              </a:spcAft>
              <a:buNone/>
            </a:pPr>
            <a:r>
              <a:rPr lang="en" sz="1100"/>
              <a:t>The retail  cost is $76.00. For a family pack of 6 licenses that can be applied to any 6 devices A school discount amount of $59.00 GST Inclusive.</a:t>
            </a:r>
            <a:endParaRPr sz="1100"/>
          </a:p>
          <a:p>
            <a:pPr marL="0" lvl="0" indent="0" algn="l" rtl="0">
              <a:spcBef>
                <a:spcPts val="1600"/>
              </a:spcBef>
              <a:spcAft>
                <a:spcPts val="0"/>
              </a:spcAft>
              <a:buNone/>
            </a:pPr>
            <a:r>
              <a:rPr lang="en" sz="1100"/>
              <a:t>Or</a:t>
            </a:r>
            <a:endParaRPr sz="1100"/>
          </a:p>
          <a:p>
            <a:pPr marL="0" lvl="0" indent="0" algn="l" rtl="0">
              <a:spcBef>
                <a:spcPts val="1600"/>
              </a:spcBef>
              <a:spcAft>
                <a:spcPts val="0"/>
              </a:spcAft>
              <a:buNone/>
            </a:pPr>
            <a:r>
              <a:rPr lang="en" sz="1100"/>
              <a:t>School buys the  home licenses (1 for nearly every family. We have 235 families we know some might not want this  so this is calculated on  215  licenses. So the commit has to be 1 license  per family to get this costing ) for $45.00 for a home for 6 devices  and that also then funds fully the school zone. </a:t>
            </a:r>
            <a:endParaRPr sz="1100"/>
          </a:p>
          <a:p>
            <a:pPr marL="0" lvl="0" indent="0" algn="l" rtl="0">
              <a:spcBef>
                <a:spcPts val="1600"/>
              </a:spcBef>
              <a:spcAft>
                <a:spcPts val="1600"/>
              </a:spcAft>
              <a:buNone/>
            </a:pPr>
            <a:r>
              <a:rPr lang="en" sz="1100"/>
              <a:t>School then sets the school day on each child’s calendar and has high notification capability.</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txBox="1">
            <a:spLocks noGrp="1"/>
          </p:cNvSpPr>
          <p:nvPr>
            <p:ph type="title"/>
          </p:nvPr>
        </p:nvSpPr>
        <p:spPr>
          <a:xfrm>
            <a:off x="1950447" y="922475"/>
            <a:ext cx="58863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 zone free trial</a:t>
            </a:r>
            <a:endParaRPr/>
          </a:p>
        </p:txBody>
      </p:sp>
      <p:pic>
        <p:nvPicPr>
          <p:cNvPr id="330" name="Google Shape;330;p19"/>
          <p:cNvPicPr preferRelativeResize="0"/>
          <p:nvPr/>
        </p:nvPicPr>
        <p:blipFill>
          <a:blip r:embed="rId3">
            <a:alphaModFix/>
          </a:blip>
          <a:stretch>
            <a:fillRect/>
          </a:stretch>
        </p:blipFill>
        <p:spPr>
          <a:xfrm>
            <a:off x="1153050" y="1358551"/>
            <a:ext cx="2539011" cy="2696649"/>
          </a:xfrm>
          <a:prstGeom prst="rect">
            <a:avLst/>
          </a:prstGeom>
          <a:noFill/>
          <a:ln>
            <a:noFill/>
          </a:ln>
        </p:spPr>
      </p:pic>
      <p:pic>
        <p:nvPicPr>
          <p:cNvPr id="331" name="Google Shape;331;p19"/>
          <p:cNvPicPr preferRelativeResize="0"/>
          <p:nvPr/>
        </p:nvPicPr>
        <p:blipFill>
          <a:blip r:embed="rId4">
            <a:alphaModFix/>
          </a:blip>
          <a:stretch>
            <a:fillRect/>
          </a:stretch>
        </p:blipFill>
        <p:spPr>
          <a:xfrm>
            <a:off x="3883575" y="1753980"/>
            <a:ext cx="4592801" cy="890542"/>
          </a:xfrm>
          <a:prstGeom prst="rect">
            <a:avLst/>
          </a:prstGeom>
          <a:noFill/>
          <a:ln>
            <a:noFill/>
          </a:ln>
        </p:spPr>
      </p:pic>
      <p:pic>
        <p:nvPicPr>
          <p:cNvPr id="332" name="Google Shape;332;p19"/>
          <p:cNvPicPr preferRelativeResize="0"/>
          <p:nvPr/>
        </p:nvPicPr>
        <p:blipFill>
          <a:blip r:embed="rId5">
            <a:alphaModFix/>
          </a:blip>
          <a:stretch>
            <a:fillRect/>
          </a:stretch>
        </p:blipFill>
        <p:spPr>
          <a:xfrm>
            <a:off x="4147958" y="3086838"/>
            <a:ext cx="4064033" cy="968363"/>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441</Words>
  <Application>Microsoft Office PowerPoint</Application>
  <PresentationFormat>On-screen Show (16:9)</PresentationFormat>
  <Paragraphs>18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Maven Pro</vt:lpstr>
      <vt:lpstr>Arial</vt:lpstr>
      <vt:lpstr>Nunito</vt:lpstr>
      <vt:lpstr>Momentum</vt:lpstr>
      <vt:lpstr>Online Safety @ PPS</vt:lpstr>
      <vt:lpstr>School &amp; home online safety </vt:lpstr>
      <vt:lpstr>PowerPoint Presentation</vt:lpstr>
      <vt:lpstr>What Ponsonby already uses.</vt:lpstr>
      <vt:lpstr>We are exploring  a possible partner school programme to allow even more rigorous monitoring and the ability to block sites, social media, detects VPNs and words as they emerge in the digital world.  </vt:lpstr>
      <vt:lpstr>Family Zone for school and home promises every student safe on every device</vt:lpstr>
      <vt:lpstr>Home zone free trial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 PPS</dc:title>
  <dc:creator>Anne Malcolm</dc:creator>
  <cp:lastModifiedBy>Anne Malcolm</cp:lastModifiedBy>
  <cp:revision>1</cp:revision>
  <dcterms:modified xsi:type="dcterms:W3CDTF">2019-03-29T02:57:55Z</dcterms:modified>
</cp:coreProperties>
</file>