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22591" r="35335"/>
          <a:stretch/>
        </p:blipFill>
        <p:spPr>
          <a:xfrm>
            <a:off x="-51118" y="-55756"/>
            <a:ext cx="5504064" cy="69553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5609062" y="914400"/>
            <a:ext cx="6077416" cy="25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|"/>
              <a:defRPr sz="6000" b="0" i="0">
                <a:solidFill>
                  <a:srgbClr val="0C23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609062" y="3602038"/>
            <a:ext cx="607741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 b="0" i="0">
                <a:solidFill>
                  <a:srgbClr val="0C23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-167268" y="5765180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00" y="144502"/>
            <a:ext cx="2880000" cy="8822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8727311" y="6054725"/>
            <a:ext cx="2959864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None/>
              <a:defRPr sz="1600"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3"/>
          </p:nvPr>
        </p:nvSpPr>
        <p:spPr>
          <a:xfrm>
            <a:off x="5810490" y="6054725"/>
            <a:ext cx="2837279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None/>
              <a:defRPr sz="1600"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94" name="Google Shape;94;p11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|"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 sz="3200"/>
            </a:lvl1pPr>
            <a:lvl2pPr marL="914400" lvl="1" indent="-3886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20"/>
              <a:buChar char="•"/>
              <a:defRPr sz="2800"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103" name="Google Shape;103;p12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|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|"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5036"/>
              </a:buClr>
              <a:buSzPts val="2880"/>
              <a:buFont typeface="Arial"/>
              <a:buNone/>
              <a:defRPr sz="32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5036"/>
              </a:buClr>
              <a:buSzPts val="2520"/>
              <a:buFont typeface="Arial"/>
              <a:buNone/>
              <a:defRPr sz="28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5036"/>
              </a:buClr>
              <a:buSzPts val="2160"/>
              <a:buFont typeface="Arial"/>
              <a:buNone/>
              <a:defRPr sz="24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5036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5036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6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117" name="Google Shape;117;p14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|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125" name="Google Shape;125;p15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C234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16"/>
          <p:cNvCxnSpPr/>
          <p:nvPr/>
        </p:nvCxnSpPr>
        <p:spPr>
          <a:xfrm>
            <a:off x="-167268" y="3763508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3800" y="5366769"/>
            <a:ext cx="2160000" cy="661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223961" y="1385887"/>
            <a:ext cx="526256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72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Thanks.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tts.co.nz/workshop</a:t>
            </a:r>
            <a:endParaRPr sz="4000" b="1" i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285872" y="4029606"/>
            <a:ext cx="557212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800" b="0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We look forward to partnering with you to simplify digital learning at your school.</a:t>
            </a:r>
            <a:endParaRPr sz="2800" b="0" i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1669" y="0"/>
            <a:ext cx="3740331" cy="3740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|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28" name="Google Shape;28;p3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|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|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8294136" y="6334856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4663633" y="6356350"/>
            <a:ext cx="25482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" name="Google Shape;4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|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76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t="22543"/>
          <a:stretch/>
        </p:blipFill>
        <p:spPr>
          <a:xfrm>
            <a:off x="-92597" y="3229336"/>
            <a:ext cx="12330897" cy="3670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6"/>
          <p:cNvCxnSpPr/>
          <p:nvPr/>
        </p:nvCxnSpPr>
        <p:spPr>
          <a:xfrm>
            <a:off x="671334" y="-81023"/>
            <a:ext cx="0" cy="3067291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9114" y="5855526"/>
            <a:ext cx="2160000" cy="66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10381" y="406158"/>
            <a:ext cx="10515600" cy="94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|"/>
              <a:defRPr sz="3200" b="1" i="0" cap="none">
                <a:solidFill>
                  <a:srgbClr val="0C23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l="13237" r="12354"/>
          <a:stretch/>
        </p:blipFill>
        <p:spPr>
          <a:xfrm>
            <a:off x="4016410" y="2629220"/>
            <a:ext cx="4294207" cy="3245895"/>
          </a:xfrm>
          <a:prstGeom prst="rect">
            <a:avLst/>
          </a:prstGeom>
          <a:solidFill>
            <a:srgbClr val="000000"/>
          </a:solidFill>
          <a:ln w="254000" cap="sq" cmpd="sng">
            <a:solidFill>
              <a:srgbClr val="0C234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 l="9536" t="21495" r="21223"/>
          <a:stretch/>
        </p:blipFill>
        <p:spPr>
          <a:xfrm>
            <a:off x="219923" y="2629220"/>
            <a:ext cx="4294207" cy="3245895"/>
          </a:xfrm>
          <a:prstGeom prst="rect">
            <a:avLst/>
          </a:prstGeom>
          <a:solidFill>
            <a:srgbClr val="0C2340"/>
          </a:solidFill>
          <a:ln w="254000" cap="sq" cmpd="sng">
            <a:solidFill>
              <a:srgbClr val="0C234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4">
            <a:alphaModFix/>
          </a:blip>
          <a:srcRect r="24365" b="13661"/>
          <a:stretch/>
        </p:blipFill>
        <p:spPr>
          <a:xfrm>
            <a:off x="7685579" y="2628887"/>
            <a:ext cx="4278163" cy="3254400"/>
          </a:xfrm>
          <a:prstGeom prst="rect">
            <a:avLst/>
          </a:prstGeom>
          <a:solidFill>
            <a:srgbClr val="000000"/>
          </a:solidFill>
          <a:ln w="254000" cap="sq" cmpd="sng">
            <a:solidFill>
              <a:srgbClr val="0C234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8" name="Google Shape;58;p7"/>
          <p:cNvSpPr/>
          <p:nvPr/>
        </p:nvSpPr>
        <p:spPr>
          <a:xfrm>
            <a:off x="-46300" y="6076709"/>
            <a:ext cx="12276000" cy="925975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722453" y="6170090"/>
            <a:ext cx="2969871" cy="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036"/>
              </a:buClr>
              <a:buSzPts val="1440"/>
              <a:buFont typeface="Arial"/>
              <a:buChar char="|"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715708" y="6170090"/>
            <a:ext cx="2749963" cy="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036"/>
              </a:buClr>
              <a:buSzPts val="1440"/>
              <a:buFont typeface="Arial"/>
              <a:buChar char="|"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8339724" y="6170090"/>
            <a:ext cx="2969871" cy="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036"/>
              </a:buClr>
              <a:buSzPts val="1440"/>
              <a:buFont typeface="Arial"/>
              <a:buChar char="|"/>
              <a:defRPr sz="16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4"/>
          </p:nvPr>
        </p:nvSpPr>
        <p:spPr>
          <a:xfrm>
            <a:off x="809625" y="1481138"/>
            <a:ext cx="105156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8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036"/>
              </a:buClr>
              <a:buSzPts val="2520"/>
              <a:buFont typeface="Arial"/>
              <a:buChar char="|"/>
              <a:defRPr b="0" i="0">
                <a:solidFill>
                  <a:srgbClr val="0C23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838200" y="21476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Char char="|"/>
              <a:defRPr>
                <a:solidFill>
                  <a:srgbClr val="0C23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796925" y="4452807"/>
            <a:ext cx="10598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sz="1800" b="0" i="0" cap="none">
                <a:solidFill>
                  <a:srgbClr val="0C23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6000" y="375200"/>
            <a:ext cx="2160000" cy="661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8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|"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|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4pPr>
            <a:lvl5pPr marL="2286000" lvl="4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cxnSp>
        <p:nvCxnSpPr>
          <p:cNvPr id="88" name="Google Shape;88;p10"/>
          <p:cNvCxnSpPr/>
          <p:nvPr/>
        </p:nvCxnSpPr>
        <p:spPr>
          <a:xfrm>
            <a:off x="-167268" y="6278134"/>
            <a:ext cx="12589727" cy="0"/>
          </a:xfrm>
          <a:prstGeom prst="straightConnector1">
            <a:avLst/>
          </a:prstGeom>
          <a:noFill/>
          <a:ln w="19050" cap="flat" cmpd="sng">
            <a:solidFill>
              <a:srgbClr val="EC50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9679" y="5515273"/>
            <a:ext cx="2160000" cy="66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036"/>
              </a:buClr>
              <a:buSzPts val="4400"/>
              <a:buFont typeface="Arial"/>
              <a:buChar char="|"/>
              <a:defRPr sz="4400" b="0" i="0" u="none" strike="noStrike" cap="none">
                <a:solidFill>
                  <a:srgbClr val="0C23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8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5036"/>
              </a:buClr>
              <a:buSzPts val="2520"/>
              <a:buFont typeface="Arial"/>
              <a:buChar char="•"/>
              <a:defRPr sz="28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5036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5036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5036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C5036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rgbClr val="0C23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507392" y="6356350"/>
            <a:ext cx="28464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ctrTitle"/>
          </p:nvPr>
        </p:nvSpPr>
        <p:spPr>
          <a:xfrm>
            <a:off x="5609062" y="914400"/>
            <a:ext cx="6077416" cy="25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99500" marR="0" lvl="0" indent="-499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036"/>
              </a:buClr>
              <a:buSzPts val="6000"/>
              <a:buFont typeface="Arial"/>
              <a:buChar char="|"/>
            </a:pPr>
            <a:r>
              <a:rPr lang="en-NZ"/>
              <a:t>Parenting Connected Kids</a:t>
            </a:r>
            <a:endParaRPr sz="6000" b="0" i="0">
              <a:solidFill>
                <a:srgbClr val="0C234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1"/>
          </p:nvPr>
        </p:nvSpPr>
        <p:spPr>
          <a:xfrm>
            <a:off x="5609062" y="3602038"/>
            <a:ext cx="607741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NZ"/>
              <a:t>Steve Voisey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2"/>
          </p:nvPr>
        </p:nvSpPr>
        <p:spPr>
          <a:xfrm>
            <a:off x="8727311" y="6054725"/>
            <a:ext cx="2959864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Font typeface="Century Gothic"/>
              <a:buNone/>
            </a:pPr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3"/>
          </p:nvPr>
        </p:nvSpPr>
        <p:spPr>
          <a:xfrm>
            <a:off x="5810490" y="6054725"/>
            <a:ext cx="2837279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Font typeface="Century Gothic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l="26182" t="12823" r="26196"/>
          <a:stretch/>
        </p:blipFill>
        <p:spPr>
          <a:xfrm>
            <a:off x="5791431" y="70167"/>
            <a:ext cx="6400400" cy="659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8767" y="0"/>
            <a:ext cx="2860800" cy="286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 b="28350"/>
          <a:stretch/>
        </p:blipFill>
        <p:spPr>
          <a:xfrm>
            <a:off x="218033" y="1401567"/>
            <a:ext cx="3590800" cy="2572800"/>
          </a:xfrm>
          <a:prstGeom prst="pentagon">
            <a:avLst>
              <a:gd name="hf" fmla="val 105146"/>
              <a:gd name="vf" fmla="val 110557"/>
            </a:avLst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86231" y="3770433"/>
            <a:ext cx="4078584" cy="3262824"/>
          </a:xfrm>
          <a:prstGeom prst="irregularSeal2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7767" y="2746167"/>
            <a:ext cx="3302800" cy="24772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99500" lvl="0" indent="-499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Char char="|"/>
            </a:pPr>
            <a:r>
              <a:rPr lang="en-NZ"/>
              <a:t>Technical tools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Understanding browsing history (incognito/private mode)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Parental controls (Apple family)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At school: ministry-funded filtering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99500" lvl="0" indent="-499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Char char="|"/>
            </a:pPr>
            <a:r>
              <a:rPr lang="en-NZ"/>
              <a:t>Netsafe’s tips for parents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Set Expectations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Understand what they do online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If you don’t understand it, TRY 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Set a good example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Teach them the basics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Setting up social media</a:t>
            </a: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Give them the tools they need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Online bullying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Char char="•"/>
            </a:pPr>
            <a:r>
              <a:rPr lang="en-NZ"/>
              <a:t>What if something does happen?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TS PL 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17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Avenir</vt:lpstr>
      <vt:lpstr>Calibri</vt:lpstr>
      <vt:lpstr>TTS PL Presentation</vt:lpstr>
      <vt:lpstr>Parenting Connected Kids</vt:lpstr>
      <vt:lpstr>PowerPoint Presentation</vt:lpstr>
      <vt:lpstr>Technical tools</vt:lpstr>
      <vt:lpstr>Netsafe’s tips for parents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Connected Kids</dc:title>
  <dc:creator>Anne Malcolm</dc:creator>
  <cp:lastModifiedBy>Anne Malcolm</cp:lastModifiedBy>
  <cp:revision>1</cp:revision>
  <dcterms:modified xsi:type="dcterms:W3CDTF">2019-03-29T02:55:16Z</dcterms:modified>
</cp:coreProperties>
</file>